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4" r:id="rId2"/>
    <p:sldId id="259" r:id="rId3"/>
    <p:sldId id="262" r:id="rId4"/>
    <p:sldId id="263" r:id="rId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10" initials="w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2500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 autoAdjust="0"/>
    <p:restoredTop sz="86364"/>
  </p:normalViewPr>
  <p:slideViewPr>
    <p:cSldViewPr snapToGrid="0" showGuides="1">
      <p:cViewPr varScale="1">
        <p:scale>
          <a:sx n="98" d="100"/>
          <a:sy n="98" d="100"/>
        </p:scale>
        <p:origin x="12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26395-E699-449F-97AC-821C54AC82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35" y="258445"/>
            <a:ext cx="1588135" cy="250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1815" y="329565"/>
            <a:ext cx="6983095" cy="364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23850" y="258445"/>
            <a:ext cx="254000" cy="2654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3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40035" y="258445"/>
            <a:ext cx="1588135" cy="250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微软雅黑" charset="0"/>
          <a:ea typeface="微软雅黑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605" y="-60390"/>
            <a:ext cx="12460529" cy="7050881"/>
          </a:xfrm>
          <a:prstGeom prst="rect">
            <a:avLst/>
          </a:prstGeom>
        </p:spPr>
      </p:pic>
      <p:sp>
        <p:nvSpPr>
          <p:cNvPr id="19" name="íṧļïḓe"/>
          <p:cNvSpPr txBox="1"/>
          <p:nvPr/>
        </p:nvSpPr>
        <p:spPr>
          <a:xfrm>
            <a:off x="664527" y="2038041"/>
            <a:ext cx="7761367" cy="20022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rgbClr val="382500"/>
                </a:solidFill>
                <a:latin typeface="微软雅黑" charset="-122"/>
                <a:ea typeface="微软雅黑" charset="-122"/>
                <a:cs typeface="+mj-cs"/>
                <a:sym typeface="微软雅黑" charset="-122"/>
              </a:rPr>
              <a:t>企业用餐</a:t>
            </a:r>
            <a:endParaRPr lang="en-US" altLang="zh-CN" sz="5400" b="1" dirty="0">
              <a:solidFill>
                <a:srgbClr val="382500"/>
              </a:solidFill>
              <a:latin typeface="微软雅黑" charset="-122"/>
              <a:ea typeface="微软雅黑" charset="-122"/>
              <a:cs typeface="+mj-cs"/>
              <a:sym typeface="微软雅黑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rgbClr val="382500"/>
                </a:solidFill>
                <a:latin typeface="微软雅黑" charset="-122"/>
                <a:ea typeface="微软雅黑" charset="-122"/>
                <a:cs typeface="+mj-cs"/>
                <a:sym typeface="微软雅黑" charset="-122"/>
              </a:rPr>
              <a:t>操作流程</a:t>
            </a:r>
          </a:p>
        </p:txBody>
      </p:sp>
      <p:sp>
        <p:nvSpPr>
          <p:cNvPr id="27" name="íṧļïḓe"/>
          <p:cNvSpPr txBox="1"/>
          <p:nvPr/>
        </p:nvSpPr>
        <p:spPr>
          <a:xfrm>
            <a:off x="660399" y="5725984"/>
            <a:ext cx="3814126" cy="3289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382500"/>
                </a:solidFill>
                <a:latin typeface="微软雅黑" charset="-122"/>
                <a:ea typeface="微软雅黑" charset="-122"/>
                <a:cs typeface="+mj-cs"/>
                <a:sym typeface="微软雅黑" charset="-122"/>
              </a:rPr>
              <a:t>ENTERPRISE FOOD SERVICE SOLUTION</a:t>
            </a:r>
            <a:endParaRPr lang="en-GB" sz="1400" dirty="0">
              <a:solidFill>
                <a:srgbClr val="382500"/>
              </a:solidFill>
              <a:latin typeface="微软雅黑" charset="-122"/>
              <a:ea typeface="微软雅黑" charset="-122"/>
              <a:cs typeface="+mj-cs"/>
              <a:sym typeface="微软雅黑" charset="-122"/>
            </a:endParaRPr>
          </a:p>
        </p:txBody>
      </p:sp>
      <p:sp>
        <p:nvSpPr>
          <p:cNvPr id="9" name="íṧļïḓe"/>
          <p:cNvSpPr txBox="1"/>
          <p:nvPr/>
        </p:nvSpPr>
        <p:spPr>
          <a:xfrm>
            <a:off x="660400" y="5458415"/>
            <a:ext cx="3577770" cy="3289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382500"/>
                </a:solidFill>
                <a:latin typeface="微软雅黑" charset="-122"/>
                <a:ea typeface="微软雅黑" charset="-122"/>
                <a:cs typeface="+mj-cs"/>
                <a:sym typeface="微软雅黑" charset="-122"/>
              </a:rPr>
              <a:t>企业用餐，也用美团</a:t>
            </a:r>
            <a:endParaRPr lang="en-GB" sz="1400" dirty="0">
              <a:solidFill>
                <a:srgbClr val="382500"/>
              </a:solidFill>
              <a:latin typeface="微软雅黑" charset="-122"/>
              <a:ea typeface="微软雅黑" charset="-122"/>
              <a:cs typeface="+mj-cs"/>
              <a:sym typeface="微软雅黑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9" y="1459087"/>
            <a:ext cx="2819401" cy="4451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6BA0B-814D-ACBE-DA8B-F6EF44974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5" y="652145"/>
            <a:ext cx="2661333" cy="57593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5212" y="4208973"/>
            <a:ext cx="599583" cy="6112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96900" y="314960"/>
            <a:ext cx="2949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382500"/>
                </a:solidFill>
                <a:latin typeface="微软雅黑" charset="0"/>
                <a:ea typeface="微软雅黑" charset="0"/>
                <a:cs typeface="微软雅黑" charset="0"/>
              </a:rPr>
              <a:t>点餐流程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74A813-3980-7EEB-8C75-D117BF544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20" y="652145"/>
            <a:ext cx="2934542" cy="58365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68D712-C9D3-817C-91B6-3FE69366B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04" y="632563"/>
            <a:ext cx="2679430" cy="579856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5C3E4E-88E5-C1A7-0570-833164D71E40}"/>
              </a:ext>
            </a:extLst>
          </p:cNvPr>
          <p:cNvSpPr/>
          <p:nvPr/>
        </p:nvSpPr>
        <p:spPr>
          <a:xfrm>
            <a:off x="3908632" y="5835967"/>
            <a:ext cx="890905" cy="7397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IMG_4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72" y="779851"/>
            <a:ext cx="2661333" cy="5760000"/>
          </a:xfrm>
          <a:prstGeom prst="rect">
            <a:avLst/>
          </a:prstGeom>
        </p:spPr>
      </p:pic>
      <p:pic>
        <p:nvPicPr>
          <p:cNvPr id="9" name="图片 8" descr="IMG_4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89" y="769530"/>
            <a:ext cx="2661285" cy="576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4288" y="2290516"/>
            <a:ext cx="1120775" cy="7397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37852" y="5609661"/>
            <a:ext cx="890905" cy="7397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861096" y="1807120"/>
            <a:ext cx="1120775" cy="4730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57711" y="267796"/>
            <a:ext cx="2949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82500"/>
                </a:solidFill>
                <a:latin typeface="微软雅黑" charset="0"/>
                <a:ea typeface="微软雅黑" charset="0"/>
                <a:cs typeface="微软雅黑" charset="0"/>
              </a:rPr>
              <a:t>点餐流程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4099F2-DBE9-D5B2-9C73-7728E937A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44" y="779851"/>
            <a:ext cx="2661285" cy="5759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70044" y="5718436"/>
            <a:ext cx="2661285" cy="7527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398F7F-8BE9-7EDF-D174-E44A951ED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" y="767292"/>
            <a:ext cx="2820845" cy="57622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IMG_4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30" y="727710"/>
            <a:ext cx="2661333" cy="5760000"/>
          </a:xfrm>
          <a:prstGeom prst="rect">
            <a:avLst/>
          </a:prstGeom>
        </p:spPr>
      </p:pic>
      <p:pic>
        <p:nvPicPr>
          <p:cNvPr id="11" name="图片 10" descr="IMG_4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28" y="727710"/>
            <a:ext cx="2661285" cy="5760000"/>
          </a:xfrm>
          <a:prstGeom prst="rect">
            <a:avLst/>
          </a:prstGeom>
        </p:spPr>
      </p:pic>
      <p:pic>
        <p:nvPicPr>
          <p:cNvPr id="12" name="图片 11" descr="IMG_41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878" y="727710"/>
            <a:ext cx="2661285" cy="576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79285" y="1042035"/>
            <a:ext cx="589280" cy="341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96900" y="314960"/>
            <a:ext cx="2949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382500"/>
                </a:solidFill>
                <a:latin typeface="微软雅黑" charset="0"/>
                <a:ea typeface="微软雅黑" charset="0"/>
                <a:cs typeface="微软雅黑" charset="0"/>
              </a:rPr>
              <a:t>退单及用餐反馈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611197;#611181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</Words>
  <Application>Microsoft Macintosh PowerPoint</Application>
  <PresentationFormat>宽屏</PresentationFormat>
  <Paragraphs>8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maggie</dc:creator>
  <cp:lastModifiedBy>Microsoft Office User</cp:lastModifiedBy>
  <cp:revision>16</cp:revision>
  <dcterms:created xsi:type="dcterms:W3CDTF">2022-07-07T12:29:14Z</dcterms:created>
  <dcterms:modified xsi:type="dcterms:W3CDTF">2022-12-12T09:48:54Z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2052-4.4.0.7319</vt:lpwstr>
  </property>
  <property fmtid="{D5CDD505-2E9C-101B-9397-08002B2CF9AE}" pid="3" name="ICV">
    <vt:lpwstr>F76EFD0A586B99D2F8ABC662A2609CFC</vt:lpwstr>
  </property>
</Properties>
</file>